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60"/>
  </p:notesMasterIdLst>
  <p:handoutMasterIdLst>
    <p:handoutMasterId r:id="rId61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67" r:id="rId48"/>
    <p:sldId id="2979" r:id="rId49"/>
    <p:sldId id="2973" r:id="rId50"/>
    <p:sldId id="2965" r:id="rId51"/>
    <p:sldId id="2974" r:id="rId52"/>
    <p:sldId id="2978" r:id="rId53"/>
    <p:sldId id="2971" r:id="rId54"/>
    <p:sldId id="2977" r:id="rId55"/>
    <p:sldId id="2980" r:id="rId56"/>
    <p:sldId id="2982" r:id="rId57"/>
    <p:sldId id="2983" r:id="rId58"/>
    <p:sldId id="2976" r:id="rId59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3" autoAdjust="0"/>
    <p:restoredTop sz="86420" autoAdjust="0"/>
  </p:normalViewPr>
  <p:slideViewPr>
    <p:cSldViewPr>
      <p:cViewPr varScale="1">
        <p:scale>
          <a:sx n="95" d="100"/>
          <a:sy n="95" d="100"/>
        </p:scale>
        <p:origin x="248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FD47-0A9B-9DCC-03A7-62080F4B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08D6008-E442-F021-1FA5-238C73120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FD47FC0-EF8A-4A30-B585-2D76BFFD5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4DF6D71-B949-CDED-A0C2-790B18F91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4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E3C-AC71-3A1E-37E5-81463F33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B20E3A1-C3E5-704D-160E-C384B275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315C127-4B89-B963-71CB-7D21A79E8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0562BE3-BE39-632D-CFF9-46173FD3D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3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81AA-71DB-9C3A-D257-B09E3B8D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D0FEA3B-4B03-714A-6A32-878D69E5F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94E04D9-6AA5-3AAD-E063-BFC2E4E2A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D2F81F-EF3E-133A-67DA-1F7AF8196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476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5A34-F188-A997-E1C1-179B6EE4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EF3319C-58AB-A150-2621-88E15E5DC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44612A7-0375-32CD-688A-F7BA718689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B7E10DC-C810-496C-6B90-A75FED925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60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939-BA0F-2D37-B26B-F2D3B521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19ABC1A-345B-0C63-A6BF-73BB7FE1BC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426EC96-DBA6-A4EF-FA59-BB0CB2C47D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808575-D986-861F-1AC6-369335DC3B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6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Power transmitted: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+∆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  <a:blipFill>
                <a:blip r:embed="rId3"/>
                <a:stretch>
                  <a:fillRect l="-1023" t="-12827" b="-13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4E67-83FE-4268-BD6C-7C610558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2580E-3979-069D-956C-A7852B0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7F95971-1637-2DAF-F49E-E2E26B82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|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independent action</a:t>
                </a:r>
              </a:p>
              <a:p>
                <a:pPr mar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)&gt;⊗|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spins: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&gt;)⊗(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product state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entangled: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Entangled: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−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168" t="-1435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817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 and density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022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Uncertainty: </a:t>
                </a:r>
                <a:r>
                  <a:rPr lang="en-US" sz="2400" dirty="0"/>
                  <a:t>From triangle,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178" t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731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B47C-47BC-6A49-D4A6-4D0E600A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A24731-486F-F202-C871-49534290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80FAFF7-EBF2-C16F-96F2-F7B7DA9C9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complete set of solutions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=−&lt;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Standard solution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EA36-94F6-3891-6C09-160C4FF9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77B5D4-49AC-042D-86FF-6E47D13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753F52A-C4FE-0F27-2DD1-1A8CFAF8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Multi-particle systems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particles: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state, particle 1 in state a, particle 2 in state b: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Bosons: + sign, Fermions: - sign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fermions, if both have same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+ for bosons, - for fermions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and indistinguishable particles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Free electron gas in lattice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𝑑𝑘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  <a:blipFill>
                <a:blip r:embed="rId3"/>
                <a:stretch>
                  <a:fillRect l="-1170" t="-1222" b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75098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72DC8-20F7-37E4-8A0A-A5E82D1F8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114D5F-948C-7DC4-1DD0-65B6E764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7DD935D-1D53-4F02-75D1-64D96D3B9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For a given wave number, number of particles is the </a:t>
                </a:r>
                <a:r>
                  <a:rPr lang="en-US" sz="2000" dirty="0" err="1"/>
                  <a:t>exitation</a:t>
                </a:r>
                <a:r>
                  <a:rPr lang="en-US" sz="2000" dirty="0"/>
                  <a:t> number (n)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Procedure: Express field in wave number Fourier space, </a:t>
                </a:r>
                <a:r>
                  <a:rPr lang="en-US" sz="2000" dirty="0" err="1"/>
                  <a:t>exitations</a:t>
                </a:r>
                <a:r>
                  <a:rPr lang="en-US" sz="2000" dirty="0"/>
                  <a:t> corresponding to wave numbers correspond to particles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a free field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𝑖𝑘𝑥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Free scalar field is infinite collection of harmonic oscillators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  <a:blipFill>
                <a:blip r:embed="rId3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34152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92FE-5CF5-2CE1-2673-9C62C32E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DDD777-388D-B16A-D0A6-B88B71C0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0846220-2945-8407-261B-E7BF32EC1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({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)}|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probability is for entire field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Coupling constant for QED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137</m:t>
                        </m:r>
                      </m:den>
                    </m:f>
                  </m:oMath>
                </a14:m>
                <a:r>
                  <a:rPr lang="en-US" sz="2000" noProof="0" dirty="0"/>
                  <a:t> is fine constant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Find </a:t>
                </a:r>
                <a:r>
                  <a:rPr lang="en-US" sz="2000" dirty="0" err="1"/>
                  <a:t>Lagr</a:t>
                </a:r>
                <a:r>
                  <a:rPr lang="en-US" sz="2000" noProof="0" dirty="0" err="1"/>
                  <a:t>angian</a:t>
                </a:r>
                <a:r>
                  <a:rPr lang="en-US" sz="2000" noProof="0" dirty="0"/>
                  <a:t> density and integrate to get </a:t>
                </a:r>
                <a:r>
                  <a:rPr lang="en-US" sz="2000" noProof="0" dirty="0" err="1"/>
                  <a:t>Lagrangian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interactions: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are coupling constants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 for “sombrero” potential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34855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/>
                  <a:t>Path Integrals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evolution over small time slices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𝑖𝐴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/ℏ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noProof="0" dirty="0"/>
                  <a:t>, integral is over all paths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𝑄𝐸𝐷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80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74304</TotalTime>
  <Words>5425</Words>
  <Application>Microsoft Macintosh PowerPoint</Application>
  <PresentationFormat>On-screen Show (4:3)</PresentationFormat>
  <Paragraphs>749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Spin</vt:lpstr>
      <vt:lpstr>Entanglement</vt:lpstr>
      <vt:lpstr>Susskind and density</vt:lpstr>
      <vt:lpstr>Uncertainty, Evolution and Schrodinger</vt:lpstr>
      <vt:lpstr>Momentum space and Fourier</vt:lpstr>
      <vt:lpstr>Susskind</vt:lpstr>
      <vt:lpstr>Standard solution</vt:lpstr>
      <vt:lpstr>Harmonic Oscillator, etc</vt:lpstr>
      <vt:lpstr>Multi-particle systems</vt:lpstr>
      <vt:lpstr>Quantum Field Theory</vt:lpstr>
      <vt:lpstr>QFT</vt:lpstr>
      <vt:lpstr>Quantum Field Theory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3761</cp:revision>
  <cp:lastPrinted>2025-10-11T22:05:32Z</cp:lastPrinted>
  <dcterms:created xsi:type="dcterms:W3CDTF">2013-01-28T20:25:58Z</dcterms:created>
  <dcterms:modified xsi:type="dcterms:W3CDTF">2025-10-17T18:37:06Z</dcterms:modified>
</cp:coreProperties>
</file>